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6"/>
  </p:handoutMasterIdLst>
  <p:sldIdLst>
    <p:sldId id="259" r:id="rId3"/>
    <p:sldId id="281" r:id="rId5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2" userDrawn="1">
          <p15:clr>
            <a:srgbClr val="A4A3A4"/>
          </p15:clr>
        </p15:guide>
        <p15:guide id="2" pos="690" userDrawn="1">
          <p15:clr>
            <a:srgbClr val="A4A3A4"/>
          </p15:clr>
        </p15:guide>
        <p15:guide id="3" pos="7015" userDrawn="1">
          <p15:clr>
            <a:srgbClr val="A4A3A4"/>
          </p15:clr>
        </p15:guide>
        <p15:guide id="4" orient="horz" pos="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84AD"/>
    <a:srgbClr val="014E6A"/>
    <a:srgbClr val="AE0203"/>
    <a:srgbClr val="711000"/>
    <a:srgbClr val="01431D"/>
    <a:srgbClr val="01621F"/>
    <a:srgbClr val="AF0000"/>
    <a:srgbClr val="DCE797"/>
    <a:srgbClr val="637067"/>
    <a:srgbClr val="89D7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59101" autoAdjust="0"/>
  </p:normalViewPr>
  <p:slideViewPr>
    <p:cSldViewPr snapToGrid="0" showGuides="1">
      <p:cViewPr varScale="1">
        <p:scale>
          <a:sx n="65" d="100"/>
          <a:sy n="65" d="100"/>
        </p:scale>
        <p:origin x="1458" y="66"/>
      </p:cViewPr>
      <p:guideLst>
        <p:guide orient="horz" pos="3882"/>
        <p:guide pos="690"/>
        <p:guide pos="7015"/>
        <p:guide orient="horz" pos="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5FAC0-4E78-4B4A-9ADA-EE7413CBA2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8E8FE-40DA-41DC-AE77-8790382988A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A302A-66E2-45C0-9113-4E5747328F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540E3B-F9C0-48B6-A129-4D327DD3065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页面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统一为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16:9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宽幅画面比例尺寸；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统一格式为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或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PPTX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dirty="0" smtClean="0"/>
              <a:t>中文：</a:t>
            </a:r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dirty="0" smtClean="0"/>
              <a:t>1. </a:t>
            </a:r>
            <a:r>
              <a:rPr lang="zh-CN" altLang="en-US" dirty="0" smtClean="0"/>
              <a:t>课名：微软雅黑</a:t>
            </a:r>
            <a:r>
              <a:rPr lang="en-US" altLang="zh-CN" dirty="0" smtClean="0"/>
              <a:t>48</a:t>
            </a:r>
            <a:r>
              <a:rPr lang="zh-CN" altLang="en-US" dirty="0" smtClean="0"/>
              <a:t>号字；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sz="1200" b="0" dirty="0" smtClean="0"/>
              <a:t>（第一课时）</a:t>
            </a:r>
            <a:r>
              <a:rPr lang="zh-CN" altLang="en-US" dirty="0" smtClean="0"/>
              <a:t>：微软雅黑</a:t>
            </a:r>
            <a:r>
              <a:rPr lang="en-US" altLang="zh-CN" dirty="0" smtClean="0"/>
              <a:t>32</a:t>
            </a:r>
            <a:r>
              <a:rPr lang="zh-CN" altLang="en-US" dirty="0" smtClean="0"/>
              <a:t>号字；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 smtClean="0"/>
              <a:t>3.</a:t>
            </a:r>
            <a:r>
              <a:rPr lang="zh-CN" altLang="en-US" dirty="0" smtClean="0"/>
              <a:t>学校名称：请填写全称；</a:t>
            </a:r>
            <a:endParaRPr lang="en-US" altLang="zh-CN" b="1" dirty="0" smtClean="0"/>
          </a:p>
          <a:p>
            <a:r>
              <a:rPr lang="en-US" altLang="zh-CN" dirty="0" smtClean="0"/>
              <a:t>4.</a:t>
            </a:r>
            <a:r>
              <a:rPr lang="zh-CN" altLang="en-US" dirty="0" smtClean="0"/>
              <a:t>学科、年级、主讲人、学校：华文楷体</a:t>
            </a:r>
            <a:r>
              <a:rPr lang="en-US" altLang="zh-CN" dirty="0" smtClean="0"/>
              <a:t>28</a:t>
            </a:r>
            <a:r>
              <a:rPr lang="zh-CN" altLang="en-US" dirty="0" smtClean="0"/>
              <a:t>号字（具体根据文字量可适当调整）。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英文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 smtClean="0"/>
              <a:t>1.</a:t>
            </a:r>
            <a:r>
              <a:rPr lang="zh-CN" altLang="en-US" dirty="0" smtClean="0"/>
              <a:t>课名：字体以</a:t>
            </a:r>
            <a:r>
              <a:rPr lang="en-US" altLang="zh-CN" dirty="0" smtClean="0"/>
              <a:t>Times New Roman</a:t>
            </a:r>
            <a:r>
              <a:rPr lang="zh-CN" altLang="en-US" dirty="0" smtClean="0"/>
              <a:t>为主，字号一般使用</a:t>
            </a:r>
            <a:r>
              <a:rPr lang="en-US" altLang="zh-CN" dirty="0" smtClean="0"/>
              <a:t>32—36</a:t>
            </a:r>
            <a:r>
              <a:rPr lang="zh-CN" altLang="en-US" dirty="0" smtClean="0"/>
              <a:t>号，特别强调可以用</a:t>
            </a:r>
            <a:r>
              <a:rPr lang="en-US" altLang="zh-CN" dirty="0" smtClean="0"/>
              <a:t>40</a:t>
            </a:r>
            <a:r>
              <a:rPr lang="zh-CN" altLang="en-US" dirty="0" smtClean="0"/>
              <a:t>号；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（</a:t>
            </a:r>
            <a:r>
              <a:rPr lang="en-US" altLang="zh-CN" dirty="0" smtClean="0"/>
              <a:t>Period</a:t>
            </a:r>
            <a:r>
              <a:rPr lang="en-US" altLang="zh-CN" baseline="0" dirty="0" smtClean="0"/>
              <a:t> 1</a:t>
            </a:r>
            <a:r>
              <a:rPr lang="zh-CN" altLang="en-US" dirty="0" smtClean="0"/>
              <a:t>）：字体使用</a:t>
            </a:r>
            <a:r>
              <a:rPr lang="en-US" altLang="zh-CN" dirty="0" smtClean="0"/>
              <a:t>Arial</a:t>
            </a:r>
            <a:r>
              <a:rPr lang="zh-CN" altLang="en-US" dirty="0" smtClean="0"/>
              <a:t>，字号为</a:t>
            </a:r>
            <a:r>
              <a:rPr lang="en-US" altLang="zh-CN" dirty="0" smtClean="0"/>
              <a:t>28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r>
              <a:rPr lang="en-US" altLang="zh-CN" dirty="0" smtClean="0"/>
              <a:t>3.</a:t>
            </a:r>
            <a:r>
              <a:rPr lang="zh-CN" altLang="en-US" dirty="0" smtClean="0"/>
              <a:t>正文一般用</a:t>
            </a:r>
            <a:r>
              <a:rPr lang="en-US" altLang="zh-CN" dirty="0" smtClean="0"/>
              <a:t>24—28</a:t>
            </a:r>
            <a:r>
              <a:rPr lang="zh-CN" altLang="en-US" dirty="0" smtClean="0"/>
              <a:t>号，特别强调可用</a:t>
            </a:r>
            <a:r>
              <a:rPr lang="en-US" altLang="zh-CN" dirty="0" smtClean="0"/>
              <a:t>32</a:t>
            </a:r>
            <a:r>
              <a:rPr lang="zh-CN" altLang="en-US" dirty="0" smtClean="0"/>
              <a:t>号。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注意标点的规范（例如：中文省略号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为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……，可用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Shift+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数字键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打出中文省略号，英文省略号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为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5A6CA-0CF8-4C0F-A4EF-5C6C0D45FA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A902-E013-4FF5-9CBD-78113C784026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0" name="标题 1"/>
          <p:cNvSpPr txBox="1"/>
          <p:nvPr userDrawn="1"/>
        </p:nvSpPr>
        <p:spPr>
          <a:xfrm>
            <a:off x="1162578" y="728664"/>
            <a:ext cx="6682317" cy="77047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r>
              <a:rPr lang="zh-CN" altLang="en-US" sz="3200" dirty="0" smtClean="0">
                <a:solidFill>
                  <a:schemeClr val="bg1"/>
                </a:solidFill>
              </a:rPr>
              <a:t>历史特色作业设计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53079" y="2830103"/>
            <a:ext cx="409575" cy="466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31800" y="365125"/>
            <a:ext cx="2133600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仅标题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5A6CA-0CF8-4C0F-A4EF-5C6C0D45FA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8A902-E013-4FF5-9CBD-78113C78402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746760" y="2044065"/>
            <a:ext cx="10700385" cy="1006475"/>
          </a:xfrm>
          <a:prstGeom prst="rect">
            <a:avLst/>
          </a:prstGeom>
        </p:spPr>
        <p:txBody>
          <a:bodyPr/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作业名称</a:t>
            </a:r>
            <a:endParaRPr lang="zh-CN" altLang="en-US" sz="48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副标题 2"/>
          <p:cNvSpPr txBox="1"/>
          <p:nvPr/>
        </p:nvSpPr>
        <p:spPr>
          <a:xfrm>
            <a:off x="1395663" y="3771491"/>
            <a:ext cx="9496946" cy="9943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/>
              <a:t>年    级</a:t>
            </a:r>
            <a:r>
              <a:rPr lang="zh-CN" altLang="en-US" sz="2800" dirty="0" smtClean="0"/>
              <a:t>：</a:t>
            </a:r>
            <a:r>
              <a:rPr lang="en-US" altLang="zh-CN" sz="2800" dirty="0" smtClean="0"/>
              <a:t>XX</a:t>
            </a:r>
            <a:r>
              <a:rPr lang="zh-CN" altLang="en-US" sz="2800" dirty="0" smtClean="0"/>
              <a:t>年级                </a:t>
            </a:r>
            <a:r>
              <a:rPr lang="en-US" altLang="zh-CN" sz="2800" dirty="0" smtClean="0"/>
              <a:t>  </a:t>
            </a:r>
            <a:r>
              <a:rPr lang="zh-CN" altLang="en-US" sz="2800" dirty="0" smtClean="0"/>
              <a:t> 学    </a:t>
            </a:r>
            <a:r>
              <a:rPr lang="zh-CN" altLang="en-US" sz="2800" dirty="0"/>
              <a:t>科</a:t>
            </a:r>
            <a:r>
              <a:rPr lang="zh-CN" altLang="en-US" sz="2800" dirty="0" smtClean="0"/>
              <a:t>：</a:t>
            </a:r>
            <a:r>
              <a:rPr lang="zh-CN" altLang="en-US" sz="2800" dirty="0" smtClean="0"/>
              <a:t>历史（统编版）</a:t>
            </a:r>
            <a:endParaRPr lang="zh-CN" altLang="en-US" sz="2800" dirty="0"/>
          </a:p>
          <a:p>
            <a:r>
              <a:rPr lang="zh-CN" altLang="en-US" sz="2800" dirty="0" smtClean="0"/>
              <a:t>主讲人：</a:t>
            </a:r>
            <a:r>
              <a:rPr lang="en-US" altLang="zh-CN" sz="2800" dirty="0" smtClean="0"/>
              <a:t>XXX</a:t>
            </a:r>
            <a:r>
              <a:rPr lang="zh-CN" altLang="en-US" sz="2800" dirty="0" smtClean="0"/>
              <a:t>                    </a:t>
            </a:r>
            <a:r>
              <a:rPr lang="en-US" altLang="zh-CN" sz="2800" dirty="0" smtClean="0"/>
              <a:t>    </a:t>
            </a:r>
            <a:r>
              <a:rPr lang="zh-CN" altLang="en-US" sz="2800" dirty="0" smtClean="0"/>
              <a:t>学    校：</a:t>
            </a:r>
            <a:r>
              <a:rPr lang="en-US" altLang="zh-CN" sz="2800" dirty="0"/>
              <a:t>XXXX</a:t>
            </a:r>
            <a:r>
              <a:rPr lang="zh-CN" altLang="en-US" sz="2800" dirty="0"/>
              <a:t>中学</a:t>
            </a:r>
            <a:endParaRPr lang="en-US" altLang="zh-CN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MDI5NTY2ZWFhYmQ4OWMwMGIyNzhiMWMyMzE1ZTI1ZjU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WPS 演示</Application>
  <PresentationFormat>宽屏</PresentationFormat>
  <Paragraphs>5</Paragraphs>
  <Slides>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6" baseType="lpstr">
      <vt:lpstr>Arial</vt:lpstr>
      <vt:lpstr>宋体</vt:lpstr>
      <vt:lpstr>Wingdings</vt:lpstr>
      <vt:lpstr>黑体</vt:lpstr>
      <vt:lpstr>华文楷体</vt:lpstr>
      <vt:lpstr>微软雅黑</vt:lpstr>
      <vt:lpstr>楷体</vt:lpstr>
      <vt:lpstr>华文仿宋</vt:lpstr>
      <vt:lpstr>仿宋</vt:lpstr>
      <vt:lpstr>等线</vt:lpstr>
      <vt:lpstr>書體坊顏體㊣</vt:lpstr>
      <vt:lpstr>Arial Unicode MS</vt:lpstr>
      <vt:lpstr>Calibri</vt:lpstr>
      <vt:lpstr>Office 主题</vt:lpstr>
      <vt:lpstr>古代的生产工具与劳作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陈伟玲</dc:creator>
  <cp:lastModifiedBy>符缶弟</cp:lastModifiedBy>
  <cp:revision>130</cp:revision>
  <dcterms:created xsi:type="dcterms:W3CDTF">2020-02-05T11:17:00Z</dcterms:created>
  <dcterms:modified xsi:type="dcterms:W3CDTF">2025-01-13T07:59:33Z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71CCA18C7FB7470F99A2D4A752084D5B_12</vt:lpwstr>
  </property>
  <property fmtid="{D5CDD505-2E9C-101B-9397-08002B2CF9AE}" pid="3" name="KSOProductBuildVer">
    <vt:lpwstr>2052-12.1.0.19770</vt:lpwstr>
  </property>
</Properties>
</file>